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5" r:id="rId4"/>
    <p:sldId id="261" r:id="rId5"/>
    <p:sldId id="262" r:id="rId6"/>
    <p:sldId id="259" r:id="rId7"/>
    <p:sldId id="260" r:id="rId8"/>
    <p:sldId id="263" r:id="rId9"/>
    <p:sldId id="269" r:id="rId10"/>
    <p:sldId id="270" r:id="rId11"/>
    <p:sldId id="272" r:id="rId12"/>
    <p:sldId id="258" r:id="rId13"/>
    <p:sldId id="257" r:id="rId14"/>
    <p:sldId id="266" r:id="rId15"/>
    <p:sldId id="268" r:id="rId16"/>
    <p:sldId id="273" r:id="rId17"/>
    <p:sldId id="274" r:id="rId18"/>
    <p:sldId id="277" r:id="rId19"/>
    <p:sldId id="279" r:id="rId20"/>
    <p:sldId id="280" r:id="rId21"/>
    <p:sldId id="276" r:id="rId22"/>
    <p:sldId id="278" r:id="rId23"/>
    <p:sldId id="265" r:id="rId24"/>
    <p:sldId id="267" r:id="rId25"/>
    <p:sldId id="264" r:id="rId26"/>
  </p:sldIdLst>
  <p:sldSz cx="9144000" cy="6858000" type="screen4x3"/>
  <p:notesSz cx="6858000" cy="9144000"/>
  <p:photoAlbum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9637C-7BBA-4BCF-A622-342125A93115}" type="datetimeFigureOut">
              <a:rPr lang="en-GB" smtClean="0"/>
              <a:t>29/04/2015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AB9DE-0558-4DC8-9BD7-78C445E202C7}" type="slidenum">
              <a:rPr lang="en-GB" smtClean="0"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es/maps/@51.463762,-0.649457,17z/data=!6m1!1e1?hl=es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en-GB" dirty="0" smtClean="0"/>
              <a:t>WELCOME TO</a:t>
            </a:r>
            <a:endParaRPr lang="en-GB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by GRACIA PALMA</a:t>
            </a:r>
            <a:endParaRPr lang="en-GB" dirty="0"/>
          </a:p>
        </p:txBody>
      </p:sp>
      <p:pic>
        <p:nvPicPr>
          <p:cNvPr id="4" name="3 Imagen" descr="legoland-windsor-resort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160240" y="1340768"/>
            <a:ext cx="4572000" cy="21232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-Windsor-minilan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76238"/>
            <a:ext cx="9144000" cy="61039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CuadroTexto"/>
          <p:cNvSpPr txBox="1"/>
          <p:nvPr/>
        </p:nvSpPr>
        <p:spPr>
          <a:xfrm>
            <a:off x="1691680" y="476672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>
                <a:solidFill>
                  <a:srgbClr val="FF0000"/>
                </a:solidFill>
              </a:rPr>
              <a:t>MINILAND</a:t>
            </a:r>
            <a:endParaRPr lang="en-GB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inilan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Annual-Clean-Up-at-Legola-00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5763"/>
            <a:ext cx="9144000" cy="6084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a5ce66a8595411caea043c90925fefc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0638"/>
            <a:ext cx="9144000" cy="681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iniland-5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iniland London at LEGOLAND Windsor Resort with family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Royal Wedding 2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677863"/>
            <a:ext cx="9144000" cy="550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tar-wars-palace_2107037i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722313"/>
            <a:ext cx="9144000" cy="541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-windsor-resort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304925"/>
            <a:ext cx="9144000" cy="4246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ower_Bridge_in_Miniland,_Legoland_Windso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QX714110_942long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Screen-shot-2012-02-23-at-09.02.34-520x290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79475"/>
            <a:ext cx="9144000" cy="509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_9414-417pana-1024x4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12888"/>
            <a:ext cx="9144000" cy="3830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2 (1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7313"/>
            <a:ext cx="9144000" cy="6681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otel-Kidssleepinginparentsbe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06388"/>
            <a:ext cx="9144000" cy="6243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arkentranc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25400"/>
            <a:ext cx="9144000" cy="6807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CuadroTexto"/>
          <p:cNvSpPr txBox="1"/>
          <p:nvPr/>
        </p:nvSpPr>
        <p:spPr>
          <a:xfrm>
            <a:off x="683568" y="551723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3 Flecha derecha">
            <a:hlinkClick r:id="rId3"/>
          </p:cNvPr>
          <p:cNvSpPr/>
          <p:nvPr/>
        </p:nvSpPr>
        <p:spPr>
          <a:xfrm>
            <a:off x="539552" y="1988840"/>
            <a:ext cx="1152128" cy="720080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F7059_3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938" y="0"/>
            <a:ext cx="9126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F9846_350 FIRE ACADEMY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938" y="0"/>
            <a:ext cx="9126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lloon-School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ragon-Rides--04.pn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258888"/>
            <a:ext cx="9144000" cy="434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F9889_350 DRAGON RIDE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938" y="0"/>
            <a:ext cx="9126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egoland_windsor_johnny_thunde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</Words>
  <Application>Microsoft Office PowerPoint</Application>
  <PresentationFormat>Presentación en pantalla (4:3)</PresentationFormat>
  <Paragraphs>3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WELCOME TO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</dc:title>
  <dc:creator>GRACIA PALMA</dc:creator>
  <cp:lastModifiedBy>GRACIA PALMA</cp:lastModifiedBy>
  <cp:revision>3</cp:revision>
  <dcterms:created xsi:type="dcterms:W3CDTF">2015-04-28T22:26:53Z</dcterms:created>
  <dcterms:modified xsi:type="dcterms:W3CDTF">2015-04-28T22:41:57Z</dcterms:modified>
</cp:coreProperties>
</file>